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66" r:id="rId2"/>
    <p:sldId id="267" r:id="rId3"/>
    <p:sldId id="261" r:id="rId4"/>
    <p:sldId id="262" r:id="rId5"/>
    <p:sldId id="263" r:id="rId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9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1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8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6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8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46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5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6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4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6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7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5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7860" y="404664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Приложение 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Извещению о проведении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открытого аукциона на право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размещения нестационарного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торгового объекта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10442" y="2288973"/>
            <a:ext cx="6310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Архитектурные решения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внешнего вида торговых павильонов на территории Можайского муниципального района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ванькова Галина\Desktop\Новая папка (3)\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69"/>
            <a:ext cx="9144000" cy="63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1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ванькова Галина\Desktop\Новая папка (3)\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69"/>
            <a:ext cx="9144000" cy="63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6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РЕКЛАМА\ПРОЧЕЕ\Эскизы НТО\ппп\Павильон_ПОСЛЕДНИЙ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" t="14163" r="3524" b="11634"/>
          <a:stretch/>
        </p:blipFill>
        <p:spPr bwMode="auto">
          <a:xfrm>
            <a:off x="279717" y="1412776"/>
            <a:ext cx="8584565" cy="5281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332923" y="3645024"/>
            <a:ext cx="2535893" cy="2893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  <a:t>ТИП 3 «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Стандарт»</a:t>
            </a: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  <a:t>Размеры даны в миллиметрах.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  <a:t>Материал ограждающих конструкций – сэндвич-панели.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  <a:t> Остекление – витринное стекло (простое или тонированное).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  <a:t>Вывеска – отдельные буквы без подложки белого цвета. Высота букв вывески – 500 мм.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1043444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Фасад Б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2962" y="1039872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Фасад 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8640"/>
            <a:ext cx="878497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ПАВИЛЬОНЫ</a:t>
            </a:r>
            <a:r>
              <a:rPr lang="ru-RU" dirty="0" smtClean="0"/>
              <a:t>                                                                                                       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 3 «Стандарт»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4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ванькова Галина\Desktop\Новая папка (3)\0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27" b="12770"/>
          <a:stretch/>
        </p:blipFill>
        <p:spPr bwMode="auto">
          <a:xfrm>
            <a:off x="467544" y="116632"/>
            <a:ext cx="8363949" cy="667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77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Иванькова Галина</dc:creator>
  <cp:lastModifiedBy>Иванькова Галина</cp:lastModifiedBy>
  <cp:revision>22</cp:revision>
  <cp:lastPrinted>2016-09-06T05:03:57Z</cp:lastPrinted>
  <dcterms:created xsi:type="dcterms:W3CDTF">2016-09-02T06:17:25Z</dcterms:created>
  <dcterms:modified xsi:type="dcterms:W3CDTF">2017-11-30T06:19:16Z</dcterms:modified>
</cp:coreProperties>
</file>