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6858000" type="screen4x3"/>
  <p:notesSz cx="6807200" cy="99393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pos="230">
          <p15:clr>
            <a:srgbClr val="A4A3A4"/>
          </p15:clr>
        </p15:guide>
        <p15:guide id="5" pos="55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9B3E"/>
    <a:srgbClr val="00B050"/>
    <a:srgbClr val="CE0C0C"/>
    <a:srgbClr val="DDB24D"/>
    <a:srgbClr val="FF9FC4"/>
    <a:srgbClr val="DCAF46"/>
    <a:srgbClr val="D9A627"/>
    <a:srgbClr val="DAAE58"/>
    <a:srgbClr val="595959"/>
    <a:srgbClr val="FDF6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81723" autoAdjust="0"/>
  </p:normalViewPr>
  <p:slideViewPr>
    <p:cSldViewPr snapToGrid="0" snapToObjects="1">
      <p:cViewPr varScale="1">
        <p:scale>
          <a:sx n="71" d="100"/>
          <a:sy n="71" d="100"/>
        </p:scale>
        <p:origin x="-108" y="-840"/>
      </p:cViewPr>
      <p:guideLst>
        <p:guide orient="horz" pos="2160"/>
        <p:guide orient="horz" pos="3898"/>
        <p:guide pos="2880"/>
        <p:guide pos="230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60" y="-102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5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78BAB14-B897-45C1-BE0C-6975C5C141F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1425"/>
            <a:ext cx="447040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5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A531104-4EF0-4104-A92D-D4890047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62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8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9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4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476" y="2782020"/>
            <a:ext cx="7523238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11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0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2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2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8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1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AB9-6FB3-F249-B054-8FA97404D808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4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ret-info@rkn.gov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dn.mosreg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feedbac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43868"/>
            <a:ext cx="860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ОТДЕЛ ПО ДЕЛАМ НЕСОВЕРШЕННОЛЕТНИХ  АДМИНИСТРАЦИИ ГУБЕРНАТОРА МОСКОВСКОЙ ОБЛАСТИ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6822" y="1781855"/>
            <a:ext cx="7598535" cy="0"/>
          </a:xfrm>
          <a:prstGeom prst="line">
            <a:avLst/>
          </a:prstGeom>
          <a:ln>
            <a:solidFill>
              <a:srgbClr val="DCAF4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822" y="4052192"/>
            <a:ext cx="7598535" cy="0"/>
          </a:xfrm>
          <a:prstGeom prst="line">
            <a:avLst/>
          </a:prstGeom>
          <a:ln>
            <a:solidFill>
              <a:srgbClr val="D9A6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34" y="4430332"/>
            <a:ext cx="6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блокирования информации, причиняющей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детей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распространяемой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437602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Вы получаете первичную обратную информацию: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2134973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982" y="3081338"/>
            <a:ext cx="7777162" cy="37766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="" xmlns:p14="http://schemas.microsoft.com/office/powerpoint/2010/main" val="2586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432232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направляет информацию о проведённой проверке указанного Вами ресурса и сообщает о том, содержит или не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Вами электронный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противоправный контент.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море китов\Безымянный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8" y="2349746"/>
            <a:ext cx="8428874" cy="43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3402" y="1455313"/>
            <a:ext cx="27342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</a:p>
        </p:txBody>
      </p:sp>
      <p:pic>
        <p:nvPicPr>
          <p:cNvPr id="8" name="Picture 4" descr="C:\Users\1\Desktop\море китов\Безымянный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131"/>
            <a:ext cx="59594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1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01" y="3921483"/>
            <a:ext cx="6210300" cy="2724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449248"/>
            <a:ext cx="8673000" cy="220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на горячую линию Единого реестра по электронному адресу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zapret-info@rkn.gov.ru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(предварительно ознакомившись с регламентом работы горячей линии, осуществляемой посредством электронных сообщений).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3921483"/>
            <a:ext cx="2716101" cy="2794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ответы на типичные вопросы, которые возникают при обращении в Роскомнадзор, Вы можете на специальной вкладке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http://eais.rkn.gov.ru/faq/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6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378040"/>
            <a:ext cx="8673000" cy="53125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Вы можете направить на электронный адрес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областной комиссии по делам несовершеннолетних и защите их прав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сообщение, в котором рассказать об успешном опыте реагирования на информацию, наносящую вред здоровью и развитию детей, распространяемую в сети Интернет.</a:t>
            </a:r>
          </a:p>
          <a:p>
            <a:pPr algn="just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готовы опубликовать предоставленную Вами информацию на нашем сайте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http://kdn.mosreg.ru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познакомить с ней широкий круг пользователей сети Интернет и неравнодушных людей.</a:t>
            </a:r>
          </a:p>
          <a:p>
            <a:pPr algn="just">
              <a:lnSpc>
                <a:spcPct val="11500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28811" y="360607"/>
            <a:ext cx="4687910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причиняющая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8794" y="1777285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 побуждающая </a:t>
            </a:r>
            <a:r>
              <a:rPr lang="ru-RU" sz="1400" dirty="0"/>
              <a:t>детей к совершению действий, представляющих угрозу их жизни и (или) здоровью, в том числе к причинению вреда своему здоровью, </a:t>
            </a:r>
            <a:r>
              <a:rPr lang="ru-RU" sz="1400" dirty="0" smtClean="0"/>
              <a:t>самоубийству.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608" y="1771915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08" y="272387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793" y="2515672"/>
            <a:ext cx="8023539" cy="957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попрошайничеством.</a:t>
            </a:r>
            <a:endParaRPr lang="ru-RU" sz="1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608" y="3674768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608" y="435090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8793" y="3670476"/>
            <a:ext cx="8023538" cy="545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животным.</a:t>
            </a:r>
            <a:endParaRPr lang="ru-RU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8794" y="4378814"/>
            <a:ext cx="8023538" cy="485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отрицающая семейные ценности, пропагандирующая нетрадиционные сексуальные отношения и формирующая неуважение к родителям и (или) другим членам семьи.</a:t>
            </a:r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8794" y="502705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оправдывающая противоправное поведение.</a:t>
            </a:r>
            <a:endParaRPr lang="ru-RU" sz="14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" y="502705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3363" y="503778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содержащая нецензурную брань.</a:t>
            </a:r>
            <a:endParaRPr lang="ru-RU" sz="1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5177" y="503778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8794" y="579763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порнографического характера.</a:t>
            </a:r>
            <a:endParaRPr lang="ru-RU" sz="14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08" y="579763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3363" y="5797634"/>
            <a:ext cx="4365938" cy="106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 несовершеннолетнем, пострадавшем в результате противоправных действий (бездействия), включая фамилии, имена, отчества, фото- и видеоизображения такого несовершеннолетнего.</a:t>
            </a:r>
            <a:endParaRPr lang="ru-RU" sz="1400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177" y="606809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4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73502" y="360607"/>
            <a:ext cx="5172007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причиняющей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632787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Единый реестр доменных имен сайта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http://eais.rkn.gov.ru/feedback/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 «Приём сообщений».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08" y="1627417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Picture 5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420937"/>
            <a:ext cx="8023538" cy="4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0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 электронном виде (обращаем внимание на поля, обязательные для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408529"/>
            <a:ext cx="7379595" cy="44494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8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09860"/>
            <a:ext cx="8023538" cy="574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 запрещённую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указать данный адрес в строке «Указатель страницы сайта в сети «Интернет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5" name="Picture 6" descr="C:\Users\1\Desktop\море китов\Безымянный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5" y="2300288"/>
            <a:ext cx="67294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3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 тип информации (например, признаки призыва к самоубийству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" name="Picture 6" descr="C:\Users\1\Desktop\море китов\Безымянный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321967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море китов\Безымянный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577966"/>
            <a:ext cx="5032370" cy="31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6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скриншот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 запрещённой информацией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желании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5" name="Picture 6" descr="C:\Users\1\Desktop\море китов\Безымянный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3" y="2320925"/>
            <a:ext cx="764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8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501458"/>
            <a:ext cx="8023538" cy="82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 какую информацию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данный сайт: видео изображения, фото изображения, текст,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-трансляция, другая информация (можно выбрать все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пункты); способ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(свободный или ограниченный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Picture 4" descr="C:\Users\1\Desktop\море китов\Безымянный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3" y="2464941"/>
            <a:ext cx="6648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5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и ввести защитный код (отметить поле «направлять ответ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почте»).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5" name="Picture 6" descr="C:\Users\1\Desktop\море китов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5" y="2228045"/>
            <a:ext cx="4827252" cy="4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67486" y="2888155"/>
            <a:ext cx="264016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заполнять не обязательно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желательно)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указывается для связи с Вами о результатах рассмотрения Вашей заявки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337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7158</TotalTime>
  <Words>660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home</dc:creator>
  <cp:lastModifiedBy>Пользователь</cp:lastModifiedBy>
  <cp:revision>808</cp:revision>
  <cp:lastPrinted>2017-04-10T06:24:54Z</cp:lastPrinted>
  <dcterms:created xsi:type="dcterms:W3CDTF">2015-11-28T06:02:20Z</dcterms:created>
  <dcterms:modified xsi:type="dcterms:W3CDTF">2019-09-24T12:02:46Z</dcterms:modified>
</cp:coreProperties>
</file>